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A3E0-62DA-CF04-2827-6B2468138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2D183-AEE1-D26F-26FA-54875628E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7737-BD24-22D3-7EB6-970B72D6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45D7D-1EA0-6CA9-5F22-26F959F1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647E4-6600-881A-479E-C677676C1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3CE4-8DA6-8B15-C193-1F064222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4170B-190E-60D4-8D12-E47CA4512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2E32-11B5-8A5E-D80C-FF5CFFFF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1BA61-7B9E-43B6-EBAE-CE9F81EB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C04FD-713F-C7DD-D395-F4F74BFF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DC7E3-DCD4-ADFC-9A43-629538613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0A97-B9D3-52C0-D8A9-D62D281A1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59B4-30B0-ED94-3DD7-D34D970C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0AAF0-A975-6058-305A-557B2B1A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61F0-F781-1B95-F817-3117E79B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A738-89E2-C029-9EC7-2504651C3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840F1-85CA-C1EF-659F-398F74B16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A358-3036-8BAC-134C-3BF62E2D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8787-C8BA-EC40-B3FE-8AE0F68F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4AA6-B4CA-9447-269A-DB35EBC7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4710-74B8-393F-F7D2-03EC59A3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74826-E13B-F46A-E205-21ED5E5B4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7C889-797A-19B9-F3A6-0E54A580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924B8-A605-0C41-7548-9839F020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7822-22C3-EF72-2D6C-305CC265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7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A452-72EC-890F-0261-4B6EF78E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2226-FE9B-B266-1DFF-7AF150F6C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D1937-BE1A-2594-A5A0-8BBF62EA7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5060A-A8A6-F54C-CAB8-F67E251E6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1368-B5F4-A172-8D0E-94915791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1EC3A-574F-7B07-6EC4-BBAED53C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7FBD-E57A-BC7B-66B2-0C4F1331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3EBBB-2ADE-BA33-D3FA-EAC88128E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EF292-D430-61FD-4F6B-23143A2F5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63A97-8E51-F949-9A0B-5B7F1566B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A2470-CC52-B251-BB7B-2EB4E51C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C2A2F-C4E2-820B-1D9B-7ADF062B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D410A-783B-2D0F-8F35-CCAD7CB2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EEFBA8-D650-C489-449F-50B0210D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CAA9-57F5-B508-A7B9-33F3CD0B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D8C92-9063-93AB-1808-2800CFFA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DC595-93D6-3930-B07C-0AD68024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5B786-0723-E0A4-4C4F-86FA9C5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4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E012-5946-5E01-698F-F84C7729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A1FA3-2622-72DF-F388-264A175F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55DF5-57B5-20CF-6E12-CEFB6E97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4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4BD1-23B8-16DB-BF1D-7F4B55E9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A5C67-C393-40ED-82CF-BD9E88C7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62655-FDB1-294A-FEBF-C1682448D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6543F-4486-6C90-1D18-56658560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7012F-617E-9E02-C994-0309B2BA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EDEDD-3C6A-6A9A-4260-3409AFE2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ACDA-65BA-68C2-5AAB-4B3D319EF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21599-792E-3632-8938-9D9695955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FEB89-AF46-39B9-22F1-E573ED410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B3266-A67F-2976-D80A-A922C7360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9DE3F-0057-1F4E-9B92-DBF42D4E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1D30B-7917-0F3B-C81F-9893E42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AF14CB-D9C9-3D8F-C131-41A2F0F6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13691-5054-6328-A980-7687EAD36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CF0BD-C9CB-7855-F9D3-258354E3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679E-83DF-429B-9E1F-2CB21B486C1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F017B-308A-7AC1-2135-1F1EDDCC1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68C52-AA7F-422C-373E-434191B1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2095-DAAA-439D-A925-D8007FF4E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E684C4-982F-200D-52B6-EC8B98B25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3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7867D-3599-E9A7-2395-207D1E52B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1BFB5-3D8B-8BC5-0F2C-347FB330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4F1D13-D94B-A5C3-113B-F62AEE5F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39C60-2F40-C0F8-207B-334DC0F5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B0760-B566-9A7D-0218-0E5E21E3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14D58-67D2-AE88-E1C5-A895A84CF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6B6B8-1FE9-8C01-666C-2A3D20DB0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408DB-6B72-1771-A01E-FAF08BD7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03" y="737812"/>
            <a:ext cx="10345594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3526E-F13F-D314-2B38-80D25D00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154745"/>
            <a:ext cx="11676184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4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C5076-4C7C-E9AC-27E6-05B99FFD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407963"/>
            <a:ext cx="11650701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4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94A7A-27E1-66AD-D99B-1541042E3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CE90E-0F73-3A13-B5CF-03982AFE4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1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A9F47-6A00-2B00-38B4-7B6F9847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87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Gupta</dc:creator>
  <cp:lastModifiedBy>Anita Gupta</cp:lastModifiedBy>
  <cp:revision>8</cp:revision>
  <dcterms:created xsi:type="dcterms:W3CDTF">2023-02-24T10:14:57Z</dcterms:created>
  <dcterms:modified xsi:type="dcterms:W3CDTF">2023-02-24T10:24:07Z</dcterms:modified>
</cp:coreProperties>
</file>